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92" r:id="rId1"/>
  </p:sldMasterIdLst>
  <p:sldIdLst>
    <p:sldId id="256" r:id="rId2"/>
    <p:sldId id="257" r:id="rId3"/>
    <p:sldId id="273" r:id="rId4"/>
    <p:sldId id="258" r:id="rId5"/>
    <p:sldId id="272" r:id="rId6"/>
    <p:sldId id="259" r:id="rId7"/>
    <p:sldId id="274" r:id="rId8"/>
    <p:sldId id="260" r:id="rId9"/>
    <p:sldId id="261" r:id="rId10"/>
    <p:sldId id="262" r:id="rId11"/>
    <p:sldId id="275" r:id="rId12"/>
    <p:sldId id="276" r:id="rId13"/>
    <p:sldId id="263" r:id="rId14"/>
    <p:sldId id="267" r:id="rId15"/>
    <p:sldId id="264" r:id="rId16"/>
    <p:sldId id="277" r:id="rId17"/>
    <p:sldId id="278" r:id="rId18"/>
    <p:sldId id="279" r:id="rId19"/>
    <p:sldId id="280" r:id="rId20"/>
    <p:sldId id="266" r:id="rId21"/>
    <p:sldId id="268" r:id="rId22"/>
    <p:sldId id="282" r:id="rId23"/>
    <p:sldId id="281" r:id="rId24"/>
    <p:sldId id="269" r:id="rId25"/>
    <p:sldId id="265" r:id="rId26"/>
    <p:sldId id="284" r:id="rId27"/>
    <p:sldId id="283" r:id="rId28"/>
    <p:sldId id="285" r:id="rId29"/>
    <p:sldId id="270" r:id="rId30"/>
    <p:sldId id="271" r:id="rId31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FF7C80"/>
    <a:srgbClr val="FF9900"/>
    <a:srgbClr val="E7F9F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>
        <p:scale>
          <a:sx n="80" d="100"/>
          <a:sy n="80" d="100"/>
        </p:scale>
        <p:origin x="-1002" y="60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itle 8"/>
          <p:cNvSpPr>
            <a:spLocks noGrp="1"/>
          </p:cNvSpPr>
          <p:nvPr>
            <p:ph type="ctrTitle"/>
          </p:nvPr>
        </p:nvSpPr>
        <p:spPr>
          <a:xfrm>
            <a:off x="533400" y="1371600"/>
            <a:ext cx="7851648" cy="1828800"/>
          </a:xfrm>
          <a:ln>
            <a:noFill/>
          </a:ln>
        </p:spPr>
        <p:txBody>
          <a:bodyPr vert="horz" tIns="0" rIns="18288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  <a:contourClr>
                <a:schemeClr val="tx2"/>
              </a:contourClr>
            </a:sp3d>
          </a:bodyPr>
          <a:lstStyle>
            <a:lvl1pPr algn="r" rtl="0">
              <a:spcBef>
                <a:spcPct val="0"/>
              </a:spcBef>
              <a:buNone/>
              <a:defRPr sz="5600" b="1">
                <a:ln>
                  <a:noFill/>
                </a:ln>
                <a:solidFill>
                  <a:schemeClr val="accent3">
                    <a:tint val="90000"/>
                    <a:satMod val="120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17" name="Subtitle 16"/>
          <p:cNvSpPr>
            <a:spLocks noGrp="1"/>
          </p:cNvSpPr>
          <p:nvPr>
            <p:ph type="subTitle" idx="1"/>
          </p:nvPr>
        </p:nvSpPr>
        <p:spPr>
          <a:xfrm>
            <a:off x="533400" y="3228536"/>
            <a:ext cx="7854696" cy="1752600"/>
          </a:xfrm>
        </p:spPr>
        <p:txBody>
          <a:bodyPr lIns="0" rIns="18288"/>
          <a:lstStyle>
            <a:lvl1pPr marL="0" marR="45720" indent="0" algn="r">
              <a:buNone/>
              <a:defRPr>
                <a:solidFill>
                  <a:schemeClr val="tx1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en-US" smtClean="0"/>
              <a:t>Click to edit Master subtitle style</a:t>
            </a:r>
            <a:endParaRPr kumimoji="0" lang="en-US"/>
          </a:p>
        </p:txBody>
      </p:sp>
      <p:sp>
        <p:nvSpPr>
          <p:cNvPr id="30" name="Date Placeholder 29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19" name="Footer Placeholder 18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27" name="Slide Number Placeholder 2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914401"/>
            <a:ext cx="2057400" cy="5211763"/>
          </a:xfrm>
        </p:spPr>
        <p:txBody>
          <a:bodyPr vert="eaVert"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914401"/>
            <a:ext cx="6019800" cy="5211763"/>
          </a:xfrm>
        </p:spPr>
        <p:txBody>
          <a:bodyPr vert="eaVert"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bg>
      <p:bgRef idx="1002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0352" y="1316736"/>
            <a:ext cx="7772400" cy="1362456"/>
          </a:xfrm>
          <a:ln>
            <a:noFill/>
          </a:ln>
        </p:spPr>
        <p:txBody>
          <a:bodyPr vert="horz" tIns="0" bIns="0" anchor="b">
            <a:no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bevelT w="38100" h="38100"/>
            </a:sp3d>
          </a:bodyPr>
          <a:lstStyle>
            <a:lvl1pPr algn="l" rtl="0">
              <a:spcBef>
                <a:spcPct val="0"/>
              </a:spcBef>
              <a:buNone/>
              <a:defRPr lang="en-US" sz="5600" b="1" cap="none" baseline="0" dirty="0">
                <a:ln w="635">
                  <a:noFill/>
                </a:ln>
                <a:solidFill>
                  <a:schemeClr val="accent4">
                    <a:tint val="90000"/>
                    <a:satMod val="125000"/>
                  </a:schemeClr>
                </a:solidFill>
                <a:effectLst>
                  <a:outerShdw blurRad="38100" dist="25400" dir="5400000" algn="tl" rotWithShape="0">
                    <a:srgbClr val="000000">
                      <a:alpha val="43000"/>
                    </a:srgbClr>
                  </a:outerShdw>
                </a:effectLst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530352" y="2704664"/>
            <a:ext cx="7772400" cy="1509712"/>
          </a:xfrm>
        </p:spPr>
        <p:txBody>
          <a:bodyPr lIns="45720" rIns="45720" anchor="t"/>
          <a:lstStyle>
            <a:lvl1pPr marL="0" indent="0">
              <a:buNone/>
              <a:defRPr sz="2200">
                <a:solidFill>
                  <a:schemeClr val="tx1"/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overrideClrMapping bg1="dk1" tx1="lt1" bg2="dk2" tx2="lt2" accent1="accent1" accent2="accent2" accent3="accent3" accent4="accent4" accent5="accent5" accent6="accent6" hlink="hlink" folHlink="folHlink"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/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920085"/>
            <a:ext cx="4038600" cy="4434840"/>
          </a:xfrm>
        </p:spPr>
        <p:txBody>
          <a:bodyPr/>
          <a:lstStyle>
            <a:lvl1pPr>
              <a:defRPr sz="26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</p:spPr>
        <p:txBody>
          <a:bodyPr tIns="45720" anchor="b"/>
          <a:lstStyle>
            <a:lvl1pPr>
              <a:defRPr/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855248"/>
            <a:ext cx="4040188" cy="659352"/>
          </a:xfrm>
        </p:spPr>
        <p:txBody>
          <a:bodyPr lIns="45720" tIns="0" rIns="45720" bIns="0" anchor="ctr">
            <a:noAutofit/>
          </a:bodyPr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3"/>
          </p:nvPr>
        </p:nvSpPr>
        <p:spPr>
          <a:xfrm>
            <a:off x="4645025" y="1859757"/>
            <a:ext cx="4041775" cy="654843"/>
          </a:xfrm>
        </p:spPr>
        <p:txBody>
          <a:bodyPr lIns="45720" tIns="0" rIns="45720" bIns="0" anchor="ctr"/>
          <a:lstStyle>
            <a:lvl1pPr marL="0" indent="0">
              <a:buNone/>
              <a:defRPr sz="2400" b="1" cap="none" baseline="0">
                <a:solidFill>
                  <a:schemeClr val="tx2"/>
                </a:solidFill>
                <a:effectLst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Content Placeholder 4"/>
          <p:cNvSpPr>
            <a:spLocks noGrp="1"/>
          </p:cNvSpPr>
          <p:nvPr>
            <p:ph sz="quarter" idx="2"/>
          </p:nvPr>
        </p:nvSpPr>
        <p:spPr>
          <a:xfrm>
            <a:off x="457200" y="2514600"/>
            <a:ext cx="4040188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514600"/>
            <a:ext cx="4041775" cy="3845720"/>
          </a:xfrm>
        </p:spPr>
        <p:txBody>
          <a:bodyPr tIns="0"/>
          <a:lstStyle>
            <a:lvl1pPr>
              <a:defRPr sz="22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704088"/>
            <a:ext cx="8305800" cy="1143000"/>
          </a:xfrm>
        </p:spPr>
        <p:txBody>
          <a:bodyPr vert="horz" tIns="45720" bIns="0" anchor="b">
            <a:normAutofit/>
            <a:scene3d>
              <a:camera prst="orthographicFront"/>
              <a:lightRig rig="freezing" dir="t">
                <a:rot lat="0" lon="0" rev="5640000"/>
              </a:lightRig>
            </a:scene3d>
            <a:sp3d prstMaterial="flat">
              <a:contourClr>
                <a:schemeClr val="tx2"/>
              </a:contourClr>
            </a:sp3d>
          </a:bodyPr>
          <a:lstStyle>
            <a:lvl1pPr algn="l" rtl="0">
              <a:spcBef>
                <a:spcPct val="0"/>
              </a:spcBef>
              <a:buNone/>
              <a:defRPr sz="50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85800" y="514352"/>
            <a:ext cx="2743200" cy="1162050"/>
          </a:xfrm>
        </p:spPr>
        <p:txBody>
          <a:bodyPr lIns="0" anchor="b">
            <a:noAutofit/>
          </a:bodyPr>
          <a:lstStyle>
            <a:lvl1pPr algn="l" rtl="0">
              <a:spcBef>
                <a:spcPct val="0"/>
              </a:spcBef>
              <a:buNone/>
              <a:defRPr sz="2600" b="0">
                <a:ln>
                  <a:noFill/>
                </a:ln>
                <a:solidFill>
                  <a:schemeClr val="tx2"/>
                </a:solidFill>
                <a:effectLst/>
                <a:latin typeface="+mj-lt"/>
                <a:ea typeface="+mj-ea"/>
                <a:cs typeface="+mj-cs"/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2"/>
          </p:nvPr>
        </p:nvSpPr>
        <p:spPr>
          <a:xfrm>
            <a:off x="685800" y="1676400"/>
            <a:ext cx="2743200" cy="4572000"/>
          </a:xfrm>
        </p:spPr>
        <p:txBody>
          <a:bodyPr lIns="18288" rIns="18288"/>
          <a:lstStyle>
            <a:lvl1pPr marL="0" indent="0" algn="l">
              <a:buNone/>
              <a:defRPr sz="1400"/>
            </a:lvl1pPr>
            <a:lvl2pPr indent="0" algn="l">
              <a:buNone/>
              <a:defRPr sz="1200"/>
            </a:lvl2pPr>
            <a:lvl3pPr indent="0" algn="l">
              <a:buNone/>
              <a:defRPr sz="1000"/>
            </a:lvl3pPr>
            <a:lvl4pPr indent="0" algn="l">
              <a:buNone/>
              <a:defRPr sz="900"/>
            </a:lvl4pPr>
            <a:lvl5pPr indent="0" algn="l">
              <a:buNone/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1"/>
          </p:nvPr>
        </p:nvSpPr>
        <p:spPr>
          <a:xfrm>
            <a:off x="3575050" y="1676400"/>
            <a:ext cx="5111750" cy="4572000"/>
          </a:xfrm>
        </p:spPr>
        <p:txBody>
          <a:bodyPr tIns="0"/>
          <a:lstStyle>
            <a:lvl1pPr>
              <a:defRPr sz="2800"/>
            </a:lvl1pPr>
            <a:lvl2pPr>
              <a:defRPr sz="2600"/>
            </a:lvl2pPr>
            <a:lvl3pPr>
              <a:defRPr sz="2400"/>
            </a:lvl3pPr>
            <a:lvl4pPr>
              <a:defRPr sz="2000"/>
            </a:lvl4pPr>
            <a:lvl5pPr>
              <a:defRPr sz="1800"/>
            </a:lvl5pPr>
          </a:lstStyle>
          <a:p>
            <a:pPr lvl="0" eaLnBrk="1" latinLnBrk="0" hangingPunct="1"/>
            <a:r>
              <a:rPr lang="en-US" smtClean="0"/>
              <a:t>Click to edit Master text styles</a:t>
            </a:r>
          </a:p>
          <a:p>
            <a:pPr lvl="1" eaLnBrk="1" latinLnBrk="0" hangingPunct="1"/>
            <a:r>
              <a:rPr lang="en-US" smtClean="0"/>
              <a:t>Second level</a:t>
            </a:r>
          </a:p>
          <a:p>
            <a:pPr lvl="2" eaLnBrk="1" latinLnBrk="0" hangingPunct="1"/>
            <a:r>
              <a:rPr lang="en-US" smtClean="0"/>
              <a:t>Third level</a:t>
            </a:r>
          </a:p>
          <a:p>
            <a:pPr lvl="3" eaLnBrk="1" latinLnBrk="0" hangingPunct="1"/>
            <a:r>
              <a:rPr lang="en-US" smtClean="0"/>
              <a:t>Fourth level</a:t>
            </a:r>
          </a:p>
          <a:p>
            <a:pPr lvl="4" eaLnBrk="1" latinLnBrk="0" hangingPunct="1"/>
            <a:r>
              <a:rPr lang="en-US" smtClean="0"/>
              <a:t>Fifth level</a:t>
            </a:r>
            <a:endParaRPr kumimoji="0"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Snip and Round Single Corner Rectangle 8"/>
          <p:cNvSpPr/>
          <p:nvPr/>
        </p:nvSpPr>
        <p:spPr>
          <a:xfrm rot="420000" flipV="1">
            <a:off x="3165753" y="1108077"/>
            <a:ext cx="5257800" cy="4114800"/>
          </a:xfrm>
          <a:prstGeom prst="snipRoundRect">
            <a:avLst>
              <a:gd name="adj1" fmla="val 0"/>
              <a:gd name="adj2" fmla="val 3646"/>
            </a:avLst>
          </a:prstGeom>
          <a:solidFill>
            <a:srgbClr val="FFFFFF"/>
          </a:solidFill>
          <a:ln w="3175" cap="rnd" cmpd="sng" algn="ctr">
            <a:solidFill>
              <a:srgbClr val="C0C0C0"/>
            </a:solidFill>
            <a:prstDash val="solid"/>
          </a:ln>
          <a:effectLst>
            <a:outerShdw blurRad="63500" dist="38500" dir="7500000" sx="98500" sy="100080" kx="100000" algn="tl" rotWithShape="0">
              <a:srgbClr val="000000">
                <a:alpha val="25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12" name="Right Triangle 11"/>
          <p:cNvSpPr/>
          <p:nvPr/>
        </p:nvSpPr>
        <p:spPr>
          <a:xfrm rot="420000" flipV="1">
            <a:off x="8004134" y="5359769"/>
            <a:ext cx="155448" cy="155448"/>
          </a:xfrm>
          <a:prstGeom prst="rtTriangle">
            <a:avLst/>
          </a:prstGeom>
          <a:solidFill>
            <a:srgbClr val="FFFFFF"/>
          </a:solidFill>
          <a:ln w="12700" cap="flat" cmpd="sng" algn="ctr">
            <a:solidFill>
              <a:srgbClr val="FFFFFF"/>
            </a:solidFill>
            <a:prstDash val="solid"/>
            <a:bevel/>
          </a:ln>
          <a:effectLst>
            <a:outerShdw blurRad="19685" dist="6350" dir="12900000" algn="tl" rotWithShape="0">
              <a:srgbClr val="000000">
                <a:alpha val="47000"/>
              </a:srgbClr>
            </a:outerShdw>
          </a:effectLst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 eaLnBrk="1" latinLnBrk="0" hangingPunct="1"/>
            <a:endParaRPr kumimoji="0" lang="en-US"/>
          </a:p>
        </p:txBody>
      </p:sp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09600" y="1176996"/>
            <a:ext cx="2212848" cy="1582621"/>
          </a:xfrm>
        </p:spPr>
        <p:txBody>
          <a:bodyPr vert="horz" lIns="45720" tIns="45720" rIns="45720" bIns="45720" anchor="b"/>
          <a:lstStyle>
            <a:lvl1pPr algn="l">
              <a:buNone/>
              <a:defRPr sz="2000" b="1">
                <a:solidFill>
                  <a:schemeClr val="tx2"/>
                </a:solidFill>
              </a:defRPr>
            </a:lvl1pPr>
          </a:lstStyle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09600" y="2828785"/>
            <a:ext cx="2209800" cy="2179320"/>
          </a:xfrm>
        </p:spPr>
        <p:txBody>
          <a:bodyPr lIns="64008" rIns="45720" bIns="45720" anchor="t"/>
          <a:lstStyle>
            <a:lvl1pPr marL="0" indent="0" algn="l">
              <a:spcBef>
                <a:spcPts val="250"/>
              </a:spcBef>
              <a:buFontTx/>
              <a:buNone/>
              <a:defRPr sz="13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>
          <a:xfrm>
            <a:off x="8077200" y="6356350"/>
            <a:ext cx="609600" cy="365125"/>
          </a:xfrm>
        </p:spPr>
        <p:txBody>
          <a:bodyPr/>
          <a:lstStyle/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 rot="420000">
            <a:off x="3485793" y="1199517"/>
            <a:ext cx="4617720" cy="3931920"/>
          </a:xfrm>
          <a:prstGeom prst="rect">
            <a:avLst/>
          </a:prstGeom>
          <a:solidFill>
            <a:schemeClr val="bg2"/>
          </a:solidFill>
          <a:ln w="3000" cap="rnd">
            <a:solidFill>
              <a:srgbClr val="C0C0C0"/>
            </a:solidFill>
            <a:round/>
          </a:ln>
          <a:effectLst/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en-US" smtClean="0"/>
              <a:t>Click icon to add picture</a:t>
            </a:r>
            <a:endParaRPr kumimoji="0" lang="en-US" dirty="0"/>
          </a:p>
        </p:txBody>
      </p:sp>
      <p:sp>
        <p:nvSpPr>
          <p:cNvPr id="10" name="Freeform 9"/>
          <p:cNvSpPr>
            <a:spLocks/>
          </p:cNvSpPr>
          <p:nvPr/>
        </p:nvSpPr>
        <p:spPr bwMode="auto">
          <a:xfrm flipV="1">
            <a:off x="-9525" y="5816600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11" name="Freeform 10"/>
          <p:cNvSpPr>
            <a:spLocks/>
          </p:cNvSpPr>
          <p:nvPr/>
        </p:nvSpPr>
        <p:spPr bwMode="auto">
          <a:xfrm flipV="1">
            <a:off x="4381500" y="6219825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/>
          <p:cNvSpPr>
            <a:spLocks/>
          </p:cNvSpPr>
          <p:nvPr/>
        </p:nvSpPr>
        <p:spPr bwMode="auto">
          <a:xfrm>
            <a:off x="-9525" y="-7144"/>
            <a:ext cx="9163050" cy="1041400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6" y="2"/>
              </a:cxn>
              <a:cxn ang="0">
                <a:pos x="2542" y="0"/>
              </a:cxn>
              <a:cxn ang="0">
                <a:pos x="4374" y="367"/>
              </a:cxn>
              <a:cxn ang="0">
                <a:pos x="5766" y="55"/>
              </a:cxn>
              <a:cxn ang="0">
                <a:pos x="5772" y="213"/>
              </a:cxn>
              <a:cxn ang="0">
                <a:pos x="4302" y="439"/>
              </a:cxn>
              <a:cxn ang="0">
                <a:pos x="1488" y="201"/>
              </a:cxn>
              <a:cxn ang="0">
                <a:pos x="0" y="656"/>
              </a:cxn>
              <a:cxn ang="0">
                <a:pos x="6" y="2"/>
              </a:cxn>
            </a:cxnLst>
            <a:rect l="0" t="0" r="0" b="0"/>
            <a:pathLst>
              <a:path w="5772" h="656">
                <a:moveTo>
                  <a:pt x="6" y="2"/>
                </a:moveTo>
                <a:lnTo>
                  <a:pt x="2542" y="0"/>
                </a:lnTo>
                <a:cubicBezTo>
                  <a:pt x="2746" y="101"/>
                  <a:pt x="3828" y="367"/>
                  <a:pt x="4374" y="367"/>
                </a:cubicBezTo>
                <a:cubicBezTo>
                  <a:pt x="4920" y="367"/>
                  <a:pt x="5526" y="152"/>
                  <a:pt x="5766" y="55"/>
                </a:cubicBezTo>
                <a:lnTo>
                  <a:pt x="5772" y="213"/>
                </a:lnTo>
                <a:cubicBezTo>
                  <a:pt x="5670" y="257"/>
                  <a:pt x="5016" y="441"/>
                  <a:pt x="4302" y="439"/>
                </a:cubicBezTo>
                <a:cubicBezTo>
                  <a:pt x="3588" y="437"/>
                  <a:pt x="2205" y="165"/>
                  <a:pt x="1488" y="201"/>
                </a:cubicBezTo>
                <a:cubicBezTo>
                  <a:pt x="750" y="209"/>
                  <a:pt x="270" y="482"/>
                  <a:pt x="0" y="656"/>
                </a:cubicBezTo>
                <a:lnTo>
                  <a:pt x="6" y="2"/>
                </a:lnTo>
                <a:close/>
              </a:path>
            </a:pathLst>
          </a:custGeom>
          <a:gradFill>
            <a:gsLst>
              <a:gs pos="0">
                <a:schemeClr val="accent2">
                  <a:shade val="50000"/>
                  <a:alpha val="45000"/>
                  <a:satMod val="120000"/>
                </a:schemeClr>
              </a:gs>
              <a:gs pos="100000">
                <a:schemeClr val="accent3">
                  <a:shade val="80000"/>
                  <a:alpha val="55000"/>
                  <a:satMod val="155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8" name="Freeform 7"/>
          <p:cNvSpPr>
            <a:spLocks/>
          </p:cNvSpPr>
          <p:nvPr/>
        </p:nvSpPr>
        <p:spPr bwMode="auto">
          <a:xfrm>
            <a:off x="4381500" y="-7144"/>
            <a:ext cx="4762500" cy="638175"/>
          </a:xfrm>
          <a:custGeom>
            <a:avLst>
              <a:gd name="A1" fmla="val 0"/>
              <a:gd name="A2" fmla="val 0"/>
              <a:gd name="A3" fmla="val 0"/>
              <a:gd name="A4" fmla="val 0"/>
              <a:gd name="A5" fmla="val 0"/>
              <a:gd name="A6" fmla="val 0"/>
              <a:gd name="A7" fmla="val 0"/>
              <a:gd name="A8" fmla="val 0"/>
            </a:avLst>
            <a:gdLst/>
            <a:ahLst/>
            <a:cxnLst>
              <a:cxn ang="0">
                <a:pos x="0" y="0"/>
              </a:cxn>
              <a:cxn ang="0">
                <a:pos x="1668" y="564"/>
              </a:cxn>
              <a:cxn ang="0">
                <a:pos x="3000" y="186"/>
              </a:cxn>
              <a:cxn ang="0">
                <a:pos x="3000" y="6"/>
              </a:cxn>
              <a:cxn ang="0">
                <a:pos x="0" y="0"/>
              </a:cxn>
            </a:cxnLst>
            <a:rect l="0" t="0" r="0" b="0"/>
            <a:pathLst>
              <a:path w="3000" h="595">
                <a:moveTo>
                  <a:pt x="0" y="0"/>
                </a:moveTo>
                <a:cubicBezTo>
                  <a:pt x="174" y="102"/>
                  <a:pt x="1168" y="533"/>
                  <a:pt x="1668" y="564"/>
                </a:cubicBezTo>
                <a:cubicBezTo>
                  <a:pt x="2168" y="595"/>
                  <a:pt x="2778" y="279"/>
                  <a:pt x="3000" y="186"/>
                </a:cubicBezTo>
                <a:lnTo>
                  <a:pt x="3000" y="6"/>
                </a:lnTo>
                <a:lnTo>
                  <a:pt x="0" y="0"/>
                </a:lnTo>
                <a:close/>
              </a:path>
            </a:pathLst>
          </a:custGeom>
          <a:gradFill>
            <a:gsLst>
              <a:gs pos="0">
                <a:schemeClr val="accent3">
                  <a:shade val="50000"/>
                  <a:alpha val="30000"/>
                  <a:satMod val="130000"/>
                </a:schemeClr>
              </a:gs>
              <a:gs pos="80000">
                <a:schemeClr val="accent2">
                  <a:shade val="75000"/>
                  <a:alpha val="45000"/>
                  <a:satMod val="140000"/>
                </a:schemeClr>
              </a:gs>
            </a:gsLst>
            <a:lin ang="5400000" scaled="1"/>
          </a:gra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pPr marL="0" algn="l" rtl="0" eaLnBrk="1" latinLnBrk="0" hangingPunct="1"/>
            <a:endParaRPr kumimoji="0" lang="en-US">
              <a:solidFill>
                <a:schemeClr val="tx1"/>
              </a:solidFill>
              <a:latin typeface="+mn-lt"/>
              <a:ea typeface="+mn-ea"/>
              <a:cs typeface="+mn-cs"/>
            </a:endParaRPr>
          </a:p>
        </p:txBody>
      </p:sp>
      <p:sp>
        <p:nvSpPr>
          <p:cNvPr id="9" name="Title Placeholder 8"/>
          <p:cNvSpPr>
            <a:spLocks noGrp="1"/>
          </p:cNvSpPr>
          <p:nvPr>
            <p:ph type="title"/>
          </p:nvPr>
        </p:nvSpPr>
        <p:spPr>
          <a:xfrm>
            <a:off x="457200" y="704088"/>
            <a:ext cx="8229600" cy="1143000"/>
          </a:xfrm>
          <a:prstGeom prst="rect">
            <a:avLst/>
          </a:prstGeom>
        </p:spPr>
        <p:txBody>
          <a:bodyPr vert="horz" lIns="0" rIns="0" bIns="0" anchor="b">
            <a:normAutofit/>
          </a:bodyPr>
          <a:lstStyle/>
          <a:p>
            <a:r>
              <a:rPr kumimoji="0" lang="en-US" smtClean="0"/>
              <a:t>Click to edit Master title style</a:t>
            </a:r>
            <a:endParaRPr kumimoji="0" lang="en-US"/>
          </a:p>
        </p:txBody>
      </p:sp>
      <p:sp>
        <p:nvSpPr>
          <p:cNvPr id="30" name="Text Placeholder 29"/>
          <p:cNvSpPr>
            <a:spLocks noGrp="1"/>
          </p:cNvSpPr>
          <p:nvPr>
            <p:ph type="body" idx="1"/>
          </p:nvPr>
        </p:nvSpPr>
        <p:spPr>
          <a:xfrm>
            <a:off x="457200" y="1935480"/>
            <a:ext cx="8229600" cy="4389120"/>
          </a:xfrm>
          <a:prstGeom prst="rect">
            <a:avLst/>
          </a:prstGeom>
        </p:spPr>
        <p:txBody>
          <a:bodyPr vert="horz">
            <a:normAutofit/>
          </a:bodyPr>
          <a:lstStyle/>
          <a:p>
            <a:pPr lvl="0" eaLnBrk="1" latinLnBrk="0" hangingPunct="1"/>
            <a:r>
              <a:rPr kumimoji="0" lang="en-US" smtClean="0"/>
              <a:t>Click to edit Master text styles</a:t>
            </a:r>
          </a:p>
          <a:p>
            <a:pPr lvl="1" eaLnBrk="1" latinLnBrk="0" hangingPunct="1"/>
            <a:r>
              <a:rPr kumimoji="0" lang="en-US" smtClean="0"/>
              <a:t>Second level</a:t>
            </a:r>
          </a:p>
          <a:p>
            <a:pPr lvl="2" eaLnBrk="1" latinLnBrk="0" hangingPunct="1"/>
            <a:r>
              <a:rPr kumimoji="0" lang="en-US" smtClean="0"/>
              <a:t>Third level</a:t>
            </a:r>
          </a:p>
          <a:p>
            <a:pPr lvl="3" eaLnBrk="1" latinLnBrk="0" hangingPunct="1"/>
            <a:r>
              <a:rPr kumimoji="0" lang="en-US" smtClean="0"/>
              <a:t>Fourth level</a:t>
            </a:r>
          </a:p>
          <a:p>
            <a:pPr lvl="4" eaLnBrk="1" latinLnBrk="0" hangingPunct="1"/>
            <a:r>
              <a:rPr kumimoji="0" lang="en-US" smtClean="0"/>
              <a:t>Fifth level</a:t>
            </a:r>
            <a:endParaRPr kumimoji="0" lang="en-US"/>
          </a:p>
        </p:txBody>
      </p:sp>
      <p:sp>
        <p:nvSpPr>
          <p:cNvPr id="10" name="Date Placeholder 9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4EA19A94-9056-4275-AFC9-7FCA68A137B3}" type="datetimeFigureOut">
              <a:rPr lang="en-GB" smtClean="0"/>
              <a:pPr/>
              <a:t>18/11/2014</a:t>
            </a:fld>
            <a:endParaRPr lang="en-GB"/>
          </a:p>
        </p:txBody>
      </p:sp>
      <p:sp>
        <p:nvSpPr>
          <p:cNvPr id="22" name="Footer Placeholder 21"/>
          <p:cNvSpPr>
            <a:spLocks noGrp="1"/>
          </p:cNvSpPr>
          <p:nvPr>
            <p:ph type="ftr" sz="quarter" idx="3"/>
          </p:nvPr>
        </p:nvSpPr>
        <p:spPr>
          <a:xfrm>
            <a:off x="2667000" y="6356350"/>
            <a:ext cx="33528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l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endParaRPr lang="en-GB"/>
          </a:p>
        </p:txBody>
      </p:sp>
      <p:sp>
        <p:nvSpPr>
          <p:cNvPr id="18" name="Slide Number Placeholder 17"/>
          <p:cNvSpPr>
            <a:spLocks noGrp="1"/>
          </p:cNvSpPr>
          <p:nvPr>
            <p:ph type="sldNum" sz="quarter" idx="4"/>
          </p:nvPr>
        </p:nvSpPr>
        <p:spPr>
          <a:xfrm>
            <a:off x="7924800" y="6356350"/>
            <a:ext cx="762000" cy="365125"/>
          </a:xfrm>
          <a:prstGeom prst="rect">
            <a:avLst/>
          </a:prstGeom>
        </p:spPr>
        <p:txBody>
          <a:bodyPr vert="horz" lIns="0" tIns="0" rIns="0" bIns="0" anchor="b"/>
          <a:lstStyle>
            <a:lvl1pPr algn="r" eaLnBrk="1" latinLnBrk="0" hangingPunct="1">
              <a:defRPr kumimoji="0" sz="1200">
                <a:solidFill>
                  <a:schemeClr val="tx2">
                    <a:shade val="90000"/>
                  </a:schemeClr>
                </a:solidFill>
              </a:defRPr>
            </a:lvl1pPr>
          </a:lstStyle>
          <a:p>
            <a:fld id="{E51A1E30-FBAF-4D32-8283-BD282A9EDC28}" type="slidenum">
              <a:rPr lang="en-GB" smtClean="0"/>
              <a:pPr/>
              <a:t>‹#›</a:t>
            </a:fld>
            <a:endParaRPr lang="en-GB"/>
          </a:p>
        </p:txBody>
      </p:sp>
      <p:grpSp>
        <p:nvGrpSpPr>
          <p:cNvPr id="2" name="Group 1"/>
          <p:cNvGrpSpPr/>
          <p:nvPr/>
        </p:nvGrpSpPr>
        <p:grpSpPr>
          <a:xfrm>
            <a:off x="-19017" y="202408"/>
            <a:ext cx="9180548" cy="649224"/>
            <a:chOff x="-19045" y="216550"/>
            <a:chExt cx="9180548" cy="649224"/>
          </a:xfrm>
        </p:grpSpPr>
        <p:sp>
          <p:nvSpPr>
            <p:cNvPr id="12" name="Freeform 11"/>
            <p:cNvSpPr>
              <a:spLocks/>
            </p:cNvSpPr>
            <p:nvPr/>
          </p:nvSpPr>
          <p:spPr bwMode="auto">
            <a:xfrm rot="21435692">
              <a:off x="-19045" y="216550"/>
              <a:ext cx="9163050" cy="649224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966"/>
                </a:cxn>
                <a:cxn ang="0">
                  <a:pos x="1608" y="282"/>
                </a:cxn>
                <a:cxn ang="0">
                  <a:pos x="4110" y="1008"/>
                </a:cxn>
                <a:cxn ang="0">
                  <a:pos x="5772" y="0"/>
                </a:cxn>
              </a:cxnLst>
              <a:rect l="0" t="0" r="0" b="0"/>
              <a:pathLst>
                <a:path w="5772" h="1055">
                  <a:moveTo>
                    <a:pt x="0" y="966"/>
                  </a:moveTo>
                  <a:cubicBezTo>
                    <a:pt x="282" y="738"/>
                    <a:pt x="923" y="275"/>
                    <a:pt x="1608" y="282"/>
                  </a:cubicBezTo>
                  <a:cubicBezTo>
                    <a:pt x="2293" y="289"/>
                    <a:pt x="3416" y="1055"/>
                    <a:pt x="4110" y="1008"/>
                  </a:cubicBezTo>
                  <a:cubicBezTo>
                    <a:pt x="4804" y="961"/>
                    <a:pt x="5426" y="210"/>
                    <a:pt x="5772" y="0"/>
                  </a:cubicBezTo>
                </a:path>
              </a:pathLst>
            </a:custGeom>
            <a:noFill/>
            <a:ln w="10795" cap="flat" cmpd="sng" algn="ctr">
              <a:gradFill>
                <a:gsLst>
                  <a:gs pos="74000">
                    <a:schemeClr val="accent3">
                      <a:shade val="75000"/>
                    </a:schemeClr>
                  </a:gs>
                  <a:gs pos="86000">
                    <a:schemeClr val="tx1">
                      <a:alpha val="29000"/>
                    </a:schemeClr>
                  </a:gs>
                  <a:gs pos="16000">
                    <a:schemeClr val="accent2">
                      <a:shade val="75000"/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  <p:sp>
          <p:nvSpPr>
            <p:cNvPr id="13" name="Freeform 12"/>
            <p:cNvSpPr>
              <a:spLocks/>
            </p:cNvSpPr>
            <p:nvPr/>
          </p:nvSpPr>
          <p:spPr bwMode="auto">
            <a:xfrm rot="21435692">
              <a:off x="-14309" y="290003"/>
              <a:ext cx="9175812" cy="530352"/>
            </a:xfrm>
            <a:custGeom>
              <a:avLst>
                <a:gd name="A1" fmla="val 0"/>
                <a:gd name="A2" fmla="val 0"/>
                <a:gd name="A3" fmla="val 0"/>
                <a:gd name="A4" fmla="val 0"/>
                <a:gd name="A5" fmla="val 0"/>
                <a:gd name="A6" fmla="val 0"/>
                <a:gd name="A7" fmla="val 0"/>
                <a:gd name="A8" fmla="val 0"/>
              </a:avLst>
              <a:gdLst/>
              <a:ahLst/>
              <a:cxnLst>
                <a:cxn ang="0">
                  <a:pos x="0" y="732"/>
                </a:cxn>
                <a:cxn ang="0">
                  <a:pos x="1638" y="228"/>
                </a:cxn>
                <a:cxn ang="0">
                  <a:pos x="4122" y="816"/>
                </a:cxn>
                <a:cxn ang="0">
                  <a:pos x="5766" y="0"/>
                </a:cxn>
              </a:cxnLst>
              <a:rect l="0" t="0" r="0" b="0"/>
              <a:pathLst>
                <a:path w="5766" h="854">
                  <a:moveTo>
                    <a:pt x="0" y="732"/>
                  </a:moveTo>
                  <a:cubicBezTo>
                    <a:pt x="273" y="647"/>
                    <a:pt x="951" y="214"/>
                    <a:pt x="1638" y="228"/>
                  </a:cubicBezTo>
                  <a:cubicBezTo>
                    <a:pt x="2325" y="242"/>
                    <a:pt x="3434" y="854"/>
                    <a:pt x="4122" y="816"/>
                  </a:cubicBezTo>
                  <a:cubicBezTo>
                    <a:pt x="4810" y="778"/>
                    <a:pt x="5424" y="170"/>
                    <a:pt x="5766" y="0"/>
                  </a:cubicBezTo>
                </a:path>
              </a:pathLst>
            </a:custGeom>
            <a:noFill/>
            <a:ln w="9525" cap="flat" cmpd="sng" algn="ctr">
              <a:gradFill>
                <a:gsLst>
                  <a:gs pos="74000">
                    <a:schemeClr val="accent4"/>
                  </a:gs>
                  <a:gs pos="44000">
                    <a:schemeClr val="accent1"/>
                  </a:gs>
                  <a:gs pos="33000">
                    <a:schemeClr val="accent2">
                      <a:alpha val="56000"/>
                    </a:schemeClr>
                  </a:gs>
                </a:gsLst>
                <a:lin ang="5400000" scaled="1"/>
              </a:gra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kumimoji="0" lang="en-US"/>
            </a:p>
          </p:txBody>
        </p:sp>
      </p:grpSp>
    </p:spTree>
  </p:cSld>
  <p:clrMap bg1="lt1" tx1="dk1" bg2="lt2" tx2="dk2" accent1="accent1" accent2="accent2" accent3="accent3" accent4="accent4" accent5="accent5" accent6="accent6" hlink="hlink" folHlink="folHlink"/>
  <p:sldLayoutIdLst>
    <p:sldLayoutId id="2147483793" r:id="rId1"/>
    <p:sldLayoutId id="2147483794" r:id="rId2"/>
    <p:sldLayoutId id="2147483795" r:id="rId3"/>
    <p:sldLayoutId id="2147483796" r:id="rId4"/>
    <p:sldLayoutId id="2147483797" r:id="rId5"/>
    <p:sldLayoutId id="2147483798" r:id="rId6"/>
    <p:sldLayoutId id="2147483799" r:id="rId7"/>
    <p:sldLayoutId id="2147483800" r:id="rId8"/>
    <p:sldLayoutId id="2147483801" r:id="rId9"/>
    <p:sldLayoutId id="2147483802" r:id="rId10"/>
    <p:sldLayoutId id="2147483803" r:id="rId11"/>
  </p:sldLayoutIdLst>
  <p:txStyles>
    <p:titleStyle>
      <a:lvl1pPr algn="l" rtl="0" eaLnBrk="1" latinLnBrk="0" hangingPunct="1">
        <a:spcBef>
          <a:spcPct val="0"/>
        </a:spcBef>
        <a:buNone/>
        <a:defRPr kumimoji="0" sz="5000" b="0" kern="1200">
          <a:ln>
            <a:noFill/>
          </a:ln>
          <a:solidFill>
            <a:schemeClr val="tx2"/>
          </a:solidFill>
          <a:effectLst/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ct val="20000"/>
        </a:spcBef>
        <a:buClr>
          <a:schemeClr val="accent3"/>
        </a:buClr>
        <a:buSzPct val="9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640080" indent="-246888" algn="l" rtl="0" eaLnBrk="1" latinLnBrk="0" hangingPunct="1">
        <a:spcBef>
          <a:spcPct val="20000"/>
        </a:spcBef>
        <a:buClr>
          <a:schemeClr val="accent1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-246888" algn="l" rtl="0" eaLnBrk="1" latinLnBrk="0" hangingPunct="1">
        <a:spcBef>
          <a:spcPct val="20000"/>
        </a:spcBef>
        <a:buClr>
          <a:schemeClr val="accent2"/>
        </a:buClr>
        <a:buSzPct val="70000"/>
        <a:buFont typeface="Wingdings 2"/>
        <a:buChar char=""/>
        <a:defRPr kumimoji="0" sz="2100" kern="1200">
          <a:solidFill>
            <a:schemeClr val="tx1"/>
          </a:solidFill>
          <a:latin typeface="+mn-lt"/>
          <a:ea typeface="+mn-ea"/>
          <a:cs typeface="+mn-cs"/>
        </a:defRPr>
      </a:lvl3pPr>
      <a:lvl4pPr marL="1188720" indent="-210312" algn="l" rtl="0" eaLnBrk="1" latinLnBrk="0" hangingPunct="1">
        <a:spcBef>
          <a:spcPct val="20000"/>
        </a:spcBef>
        <a:buClr>
          <a:schemeClr val="accent3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463040" indent="-210312" algn="l" rtl="0" eaLnBrk="1" latinLnBrk="0" hangingPunct="1">
        <a:spcBef>
          <a:spcPct val="20000"/>
        </a:spcBef>
        <a:buClr>
          <a:schemeClr val="accent4"/>
        </a:buClr>
        <a:buSzPct val="6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737360" indent="-210312" algn="l" rtl="0" eaLnBrk="1" latinLnBrk="0" hangingPunct="1">
        <a:spcBef>
          <a:spcPct val="20000"/>
        </a:spcBef>
        <a:buClr>
          <a:schemeClr val="accent5"/>
        </a:buClr>
        <a:buSzPct val="80000"/>
        <a:buFont typeface="Wingdings 2"/>
        <a:buChar char="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182880" algn="l" rtl="0" eaLnBrk="1" latinLnBrk="0" hangingPunct="1">
        <a:spcBef>
          <a:spcPct val="20000"/>
        </a:spcBef>
        <a:buClr>
          <a:schemeClr val="accent6"/>
        </a:buClr>
        <a:buSzPct val="80000"/>
        <a:buFont typeface="Wingdings 2"/>
        <a:buChar char=""/>
        <a:defRPr kumimoji="0" sz="1600" kern="1200" baseline="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182880" algn="l" rtl="0" eaLnBrk="1" latinLnBrk="0" hangingPunct="1">
        <a:spcBef>
          <a:spcPct val="20000"/>
        </a:spcBef>
        <a:buClr>
          <a:schemeClr val="tx2"/>
        </a:buClr>
        <a:buChar char="•"/>
        <a:defRPr kumimoji="0" sz="16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182880" algn="l" rtl="0" eaLnBrk="1" latinLnBrk="0" hangingPunct="1">
        <a:spcBef>
          <a:spcPct val="20000"/>
        </a:spcBef>
        <a:buClr>
          <a:schemeClr val="tx2"/>
        </a:buClr>
        <a:buFontTx/>
        <a:buChar char="•"/>
        <a:defRPr kumimoji="0" sz="1400" kern="1200" baseline="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hyperlink" Target="http://www.bbc.co.uk/cbeebies/songs/something-special-learn-the-friends-song" TargetMode="External"/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jpeg"/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hyperlink" Target="http://www.youtube.com/watch?v=Wm2nCUvxmHM" TargetMode="External"/><Relationship Id="rId2" Type="http://schemas.openxmlformats.org/officeDocument/2006/relationships/image" Target="../media/image8.jpeg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ejfrtuyO4VM" TargetMode="External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www.youtube.com/watch?v=AAJ9X9rsQlE" TargetMode="External"/><Relationship Id="rId1" Type="http://schemas.openxmlformats.org/officeDocument/2006/relationships/slideLayout" Target="../slideLayouts/slideLayout2.xml"/><Relationship Id="rId4" Type="http://schemas.openxmlformats.org/officeDocument/2006/relationships/hyperlink" Target="http://www.youtube.com/watch?v=lHZBpvBTb10" TargetMode="External"/></Relationships>
</file>

<file path=ppt/slides/_rels/slide2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jpeg"/><Relationship Id="rId1" Type="http://schemas.openxmlformats.org/officeDocument/2006/relationships/slideLayout" Target="../slideLayouts/slideLayout2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jpeg"/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13.jpeg"/><Relationship Id="rId2" Type="http://schemas.openxmlformats.org/officeDocument/2006/relationships/hyperlink" Target="http://www.youtube.com/watch?v=CL8GMxRW_5Y" TargetMode="External"/><Relationship Id="rId1" Type="http://schemas.openxmlformats.org/officeDocument/2006/relationships/slideLayout" Target="../slideLayouts/slideLayout2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8.xml.rels><?xml version="1.0" encoding="UTF-8" standalone="yes"?>
<Relationships xmlns="http://schemas.openxmlformats.org/package/2006/relationships"><Relationship Id="rId2" Type="http://schemas.openxmlformats.org/officeDocument/2006/relationships/image" Target="../media/image14.jpeg"/><Relationship Id="rId1" Type="http://schemas.openxmlformats.org/officeDocument/2006/relationships/slideLayout" Target="../slideLayouts/slideLayout2.xml"/></Relationships>
</file>

<file path=ppt/slides/_rels/slide2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jpe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0.xml.rels><?xml version="1.0" encoding="UTF-8" standalone="yes"?>
<Relationships xmlns="http://schemas.openxmlformats.org/package/2006/relationships"><Relationship Id="rId2" Type="http://schemas.openxmlformats.org/officeDocument/2006/relationships/hyperlink" Target="http://www.youtube.com/watch?v=Hp4PW17U_h8" TargetMode="Externa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539552" y="2204864"/>
            <a:ext cx="7851648" cy="259228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За пределами языка:  </a:t>
            </a:r>
            <a:r>
              <a:t/>
            </a:r>
            <a:br/>
            <a:r>
              <a:rPr lang="ru-RU" dirty="0" smtClean="0"/>
              <a:t>Как помочь детям общаться</a:t>
            </a:r>
            <a:r>
              <a:t/>
            </a:r>
            <a:br/>
            <a:endParaRPr lang="ru-RU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>
            <a:normAutofit/>
          </a:bodyPr>
          <a:lstStyle/>
          <a:p>
            <a:endParaRPr lang="en-GB" dirty="0"/>
          </a:p>
        </p:txBody>
      </p:sp>
    </p:spTree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67544" y="836712"/>
            <a:ext cx="8229600" cy="1788808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Как в норме развиваются навыки коммуникации?</a:t>
            </a:r>
            <a:r>
              <a:t/>
            </a:r>
            <a:br/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467544" y="2996952"/>
            <a:ext cx="8229600" cy="3039616"/>
          </a:xfrm>
        </p:spPr>
        <p:txBody>
          <a:bodyPr/>
          <a:lstStyle/>
          <a:p>
            <a:r>
              <a:rPr lang="ru-RU" dirty="0" smtClean="0"/>
              <a:t>Зрительный контакт</a:t>
            </a:r>
          </a:p>
          <a:p>
            <a:r>
              <a:rPr lang="ru-RU" dirty="0" smtClean="0"/>
              <a:t>Улыбка и вокализация</a:t>
            </a:r>
          </a:p>
          <a:p>
            <a:r>
              <a:rPr lang="ru-RU" dirty="0" smtClean="0"/>
              <a:t>Смена ролей</a:t>
            </a:r>
          </a:p>
          <a:p>
            <a:r>
              <a:rPr lang="ru-RU" dirty="0" smtClean="0"/>
              <a:t>Лепет</a:t>
            </a:r>
          </a:p>
          <a:p>
            <a:r>
              <a:rPr lang="ru-RU" dirty="0" smtClean="0"/>
              <a:t>Подражание</a:t>
            </a:r>
          </a:p>
        </p:txBody>
      </p:sp>
      <p:pic>
        <p:nvPicPr>
          <p:cNvPr id="4" name="Picture 3" descr="sn01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 rot="10800000">
            <a:off x="5940152" y="1484784"/>
            <a:ext cx="2409108" cy="4725144"/>
          </a:xfrm>
          <a:prstGeom prst="rect">
            <a:avLst/>
          </a:prstGeom>
        </p:spPr>
      </p:pic>
    </p:spTree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Понимание того, что звук/объект/изображение символизирует какой-либо другой объект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ru-RU" dirty="0" smtClean="0"/>
              <a:t>Как помочь детям общаться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Довербальная и невербальная коммуникация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Плач</a:t>
            </a:r>
          </a:p>
          <a:p>
            <a:r>
              <a:rPr lang="ru-RU" dirty="0" smtClean="0"/>
              <a:t>Смех</a:t>
            </a:r>
          </a:p>
          <a:p>
            <a:r>
              <a:rPr lang="ru-RU" dirty="0" smtClean="0"/>
              <a:t>Ожидание</a:t>
            </a:r>
          </a:p>
          <a:p>
            <a:r>
              <a:rPr lang="ru-RU" dirty="0" smtClean="0"/>
              <a:t>Звуки</a:t>
            </a:r>
          </a:p>
          <a:p>
            <a:r>
              <a:rPr lang="ru-RU" dirty="0" smtClean="0"/>
              <a:t>Естественные жесты</a:t>
            </a:r>
          </a:p>
          <a:p>
            <a:r>
              <a:rPr lang="ru-RU" dirty="0" smtClean="0"/>
              <a:t>Указывание глазами</a:t>
            </a:r>
          </a:p>
          <a:p>
            <a:r>
              <a:rPr lang="ru-RU" dirty="0" smtClean="0"/>
              <a:t>Указывание рукой</a:t>
            </a:r>
          </a:p>
          <a:p>
            <a:r>
              <a:rPr lang="ru-RU" dirty="0" smtClean="0"/>
              <a:t>Взятие за руку</a:t>
            </a:r>
            <a:endParaRPr lang="ru-RU" dirty="0"/>
          </a:p>
        </p:txBody>
      </p:sp>
    </p:spTree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знаков – </a:t>
            </a:r>
            <a:r>
              <a:rPr lang="ru-RU" dirty="0" err="1" smtClean="0"/>
              <a:t>Макатон</a:t>
            </a:r>
            <a:r>
              <a:rPr lang="ru-RU" dirty="0" smtClean="0"/>
              <a:t>/</a:t>
            </a:r>
            <a:r>
              <a:rPr lang="ru-RU" dirty="0" err="1" smtClean="0"/>
              <a:t>Сайналонг</a:t>
            </a:r>
            <a:endParaRPr lang="ru-RU" dirty="0"/>
          </a:p>
        </p:txBody>
      </p:sp>
      <p:pic>
        <p:nvPicPr>
          <p:cNvPr id="4" name="Content Placeholder 3" descr="img156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 rot="10800000">
            <a:off x="395536" y="2132855"/>
            <a:ext cx="3600400" cy="4348487"/>
          </a:xfrm>
        </p:spPr>
      </p:pic>
      <p:sp>
        <p:nvSpPr>
          <p:cNvPr id="5" name="TextBox 4"/>
          <p:cNvSpPr txBox="1"/>
          <p:nvPr/>
        </p:nvSpPr>
        <p:spPr>
          <a:xfrm>
            <a:off x="5148064" y="2708920"/>
            <a:ext cx="3456384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Песня «Нечто особенное»</a:t>
            </a:r>
          </a:p>
          <a:p>
            <a:r>
              <a:rPr lang="ru-RU" dirty="0" smtClean="0">
                <a:hlinkClick r:id="rId3"/>
              </a:rPr>
              <a:t>http://www.bbc.co.uk/cbeebies/songs/something-special-learn-the-friends-song</a:t>
            </a:r>
            <a:r>
              <a:rPr lang="ru-RU" dirty="0" smtClean="0"/>
              <a:t> </a:t>
            </a:r>
            <a:endParaRPr lang="ru-RU" dirty="0"/>
          </a:p>
        </p:txBody>
      </p:sp>
      <p:sp>
        <p:nvSpPr>
          <p:cNvPr id="3" name="TextBox 2"/>
          <p:cNvSpPr txBox="1"/>
          <p:nvPr/>
        </p:nvSpPr>
        <p:spPr>
          <a:xfrm>
            <a:off x="683568" y="2708920"/>
            <a:ext cx="936104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ПИТЬ</a:t>
            </a:r>
            <a:endParaRPr lang="ru-RU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39552" y="4499264"/>
            <a:ext cx="1368152" cy="369332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/>
              <a:t>ПЕЧЕНЬЕ</a:t>
            </a:r>
            <a:endParaRPr lang="ru-RU" b="1" dirty="0"/>
          </a:p>
        </p:txBody>
      </p:sp>
      <p:sp>
        <p:nvSpPr>
          <p:cNvPr id="7" name="TextBox 6"/>
          <p:cNvSpPr txBox="1"/>
          <p:nvPr/>
        </p:nvSpPr>
        <p:spPr>
          <a:xfrm>
            <a:off x="2987824" y="2564904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Небольшое движение</a:t>
            </a:r>
            <a:endParaRPr lang="ru-RU" sz="1000" b="1" dirty="0"/>
          </a:p>
        </p:txBody>
      </p:sp>
      <p:sp>
        <p:nvSpPr>
          <p:cNvPr id="8" name="TextBox 7"/>
          <p:cNvSpPr txBox="1"/>
          <p:nvPr/>
        </p:nvSpPr>
        <p:spPr>
          <a:xfrm>
            <a:off x="2987824" y="4099154"/>
            <a:ext cx="936104" cy="40011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000" b="1" dirty="0" smtClean="0"/>
              <a:t>Постучать дважды</a:t>
            </a:r>
            <a:endParaRPr lang="ru-RU" sz="1000" b="1" dirty="0"/>
          </a:p>
        </p:txBody>
      </p:sp>
    </p:spTree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Аугментативная и альтернативная коммуникация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Объекты-символы</a:t>
            </a:r>
            <a:endParaRPr lang="ru-RU" dirty="0"/>
          </a:p>
        </p:txBody>
      </p:sp>
      <p:pic>
        <p:nvPicPr>
          <p:cNvPr id="4" name="Picture 3" descr="spoon.bmp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39552" y="2708920"/>
            <a:ext cx="2520280" cy="2520280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4427984" y="2060848"/>
            <a:ext cx="4464496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/>
              <a:t>Подготовить к тому, что произойдет</a:t>
            </a:r>
          </a:p>
          <a:p>
            <a:r>
              <a:rPr lang="ru-RU" dirty="0" smtClean="0"/>
              <a:t>Предложить выбор</a:t>
            </a:r>
            <a:endParaRPr lang="ru-RU" dirty="0"/>
          </a:p>
        </p:txBody>
      </p:sp>
    </p:spTree>
  </p:cSld>
  <p:clrMapOvr>
    <a:masterClrMapping/>
  </p:clrMapOvr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Фотографии</a:t>
            </a:r>
          </a:p>
          <a:p>
            <a:r>
              <a:rPr lang="ru-RU" dirty="0" smtClean="0"/>
              <a:t>Изображения</a:t>
            </a:r>
          </a:p>
          <a:p>
            <a:r>
              <a:rPr lang="ru-RU" dirty="0" smtClean="0"/>
              <a:t>Схематические рисунки</a:t>
            </a:r>
          </a:p>
          <a:p>
            <a:r>
              <a:rPr lang="ru-RU" dirty="0" smtClean="0"/>
              <a:t>Символы — можно использовать самые различные</a:t>
            </a:r>
          </a:p>
          <a:p>
            <a:r>
              <a:rPr lang="ru-RU" dirty="0" smtClean="0"/>
              <a:t>Буквы</a:t>
            </a:r>
          </a:p>
          <a:p>
            <a:r>
              <a:rPr lang="ru-RU" dirty="0" smtClean="0"/>
              <a:t>Осязаемые символы — текстурированные, для людей с ослабленным зрением</a:t>
            </a:r>
            <a:endParaRPr lang="ru-R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Использование графических символов</a:t>
            </a:r>
            <a:endParaRPr lang="ru-RU" dirty="0"/>
          </a:p>
        </p:txBody>
      </p:sp>
    </p:spTree>
  </p:cSld>
  <p:clrMapOvr>
    <a:masterClrMapping/>
  </p:clrMapOvr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Различные способы их использования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Визуальное расписание</a:t>
            </a:r>
          </a:p>
        </p:txBody>
      </p:sp>
      <p:pic>
        <p:nvPicPr>
          <p:cNvPr id="4" name="Picture 3" descr="untitled5.pn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059832" y="2543430"/>
            <a:ext cx="5472608" cy="3253475"/>
          </a:xfrm>
          <a:prstGeom prst="rect">
            <a:avLst/>
          </a:prstGeom>
        </p:spPr>
      </p:pic>
      <p:sp>
        <p:nvSpPr>
          <p:cNvPr id="5" name="TextBox 4"/>
          <p:cNvSpPr txBox="1"/>
          <p:nvPr/>
        </p:nvSpPr>
        <p:spPr>
          <a:xfrm>
            <a:off x="3131840" y="2857476"/>
            <a:ext cx="936104" cy="553998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pPr algn="ctr"/>
            <a:r>
              <a:rPr lang="ru-RU" sz="1000" b="1" dirty="0" smtClean="0"/>
              <a:t>Устройство для крепления</a:t>
            </a:r>
            <a:endParaRPr lang="ru-RU" sz="1000" b="1" dirty="0"/>
          </a:p>
        </p:txBody>
      </p:sp>
      <p:sp>
        <p:nvSpPr>
          <p:cNvPr id="6" name="TextBox 5"/>
          <p:cNvSpPr txBox="1"/>
          <p:nvPr/>
        </p:nvSpPr>
        <p:spPr>
          <a:xfrm>
            <a:off x="5580112" y="4978719"/>
            <a:ext cx="1008112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/>
              <a:t>СДЕЛАНО</a:t>
            </a:r>
            <a:endParaRPr lang="ru-RU" sz="1200" b="1" dirty="0"/>
          </a:p>
        </p:txBody>
      </p:sp>
    </p:spTree>
  </p:cSld>
  <p:clrMapOvr>
    <a:masterClrMapping/>
  </p:clrMapOvr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Рамка Е-тран — для указывания при помощи взгляда</a:t>
            </a:r>
          </a:p>
          <a:p>
            <a:endParaRPr lang="ru-RU" dirty="0"/>
          </a:p>
        </p:txBody>
      </p:sp>
      <p:pic>
        <p:nvPicPr>
          <p:cNvPr id="4" name="Picture 3" descr="etran_frame_0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4716016" y="2708920"/>
            <a:ext cx="3886977" cy="3401106"/>
          </a:xfrm>
          <a:prstGeom prst="rect">
            <a:avLst/>
          </a:prstGeom>
        </p:spPr>
      </p:pic>
    </p:spTree>
  </p:cSld>
  <p:clrMapOvr>
    <a:masterClrMapping/>
  </p:clrMapOvr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Коммуникативные книги</a:t>
            </a:r>
            <a:endParaRPr lang="ru-RU" dirty="0"/>
          </a:p>
        </p:txBody>
      </p:sp>
      <p:pic>
        <p:nvPicPr>
          <p:cNvPr id="4" name="Picture 3" descr="comm_books_play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3707904" y="3051771"/>
            <a:ext cx="4690413" cy="3222767"/>
          </a:xfrm>
          <a:prstGeom prst="rect">
            <a:avLst/>
          </a:prstGeom>
        </p:spPr>
      </p:pic>
    </p:spTree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Что такое коммуникация? 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Content Placeholder 3" descr="pecs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tretch>
            <a:fillRect/>
          </a:stretch>
        </p:blipFill>
        <p:spPr>
          <a:xfrm>
            <a:off x="4860032" y="2060848"/>
            <a:ext cx="3816424" cy="3867766"/>
          </a:xfrm>
        </p:spPr>
      </p:pic>
      <p:sp>
        <p:nvSpPr>
          <p:cNvPr id="5" name="TextBox 4"/>
          <p:cNvSpPr txBox="1"/>
          <p:nvPr/>
        </p:nvSpPr>
        <p:spPr>
          <a:xfrm>
            <a:off x="611560" y="2348880"/>
            <a:ext cx="3816424" cy="175432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dirty="0" smtClean="0">
                <a:solidFill>
                  <a:srgbClr val="FF0000"/>
                </a:solidFill>
                <a:hlinkClick r:id="rId3"/>
              </a:rPr>
              <a:t>http://www.youtube.com/watch?v=Wm2nCUvxmHM</a:t>
            </a:r>
            <a:endParaRPr lang="ru-RU" dirty="0" smtClean="0">
              <a:solidFill>
                <a:srgbClr val="FF0000"/>
              </a:solidFill>
            </a:endParaRPr>
          </a:p>
          <a:p>
            <a:endParaRPr lang="ru-RU" dirty="0" smtClean="0"/>
          </a:p>
          <a:p>
            <a:endParaRPr lang="ru-RU" dirty="0" smtClean="0"/>
          </a:p>
          <a:p>
            <a:endParaRPr lang="ru-RU" dirty="0" smtClean="0"/>
          </a:p>
          <a:p>
            <a:endParaRPr lang="ru-RU" dirty="0"/>
          </a:p>
        </p:txBody>
      </p:sp>
      <p:sp>
        <p:nvSpPr>
          <p:cNvPr id="6" name="Rectangle 5"/>
          <p:cNvSpPr/>
          <p:nvPr/>
        </p:nvSpPr>
        <p:spPr>
          <a:xfrm>
            <a:off x="611560" y="3212976"/>
            <a:ext cx="3816424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>
                <a:hlinkClick r:id="rId4"/>
              </a:rPr>
              <a:t>http://www.youtube.com/watch?v=ejfrtuyO4VM</a:t>
            </a:r>
            <a:endParaRPr lang="ru-RU" dirty="0" smtClean="0"/>
          </a:p>
          <a:p>
            <a:endParaRPr lang="ru-RU" dirty="0"/>
          </a:p>
        </p:txBody>
      </p:sp>
      <p:sp>
        <p:nvSpPr>
          <p:cNvPr id="7" name="Title 6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Система общения при помощи картинок (PECS)</a:t>
            </a:r>
            <a:endParaRPr lang="ru-RU" dirty="0"/>
          </a:p>
        </p:txBody>
      </p:sp>
    </p:spTree>
  </p:cSld>
  <p:clrMapOvr>
    <a:masterClrMapping/>
  </p:clrMapOvr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539552" y="116632"/>
            <a:ext cx="8229600" cy="1946480"/>
          </a:xfrm>
        </p:spPr>
        <p:txBody>
          <a:bodyPr>
            <a:normAutofit fontScale="90000"/>
          </a:bodyPr>
          <a:lstStyle/>
          <a:p>
            <a:r>
              <a:rPr lang="ru-RU" dirty="0" smtClean="0"/>
              <a:t>Высокотехнологичные устройства голосового вывода (VOCA</a:t>
            </a:r>
            <a:r>
              <a:rPr lang="ru-RU" dirty="0" smtClean="0"/>
              <a:t>)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Устройство для вывода единичного сообщения Биг Мак</a:t>
            </a:r>
          </a:p>
          <a:p>
            <a:r>
              <a:rPr lang="ru-RU" dirty="0" smtClean="0">
                <a:hlinkClick r:id="rId2"/>
              </a:rPr>
              <a:t>http://www.youtube.com/watch?v=AAJ9X9rsQlE</a:t>
            </a:r>
            <a:endParaRPr lang="ru-RU" dirty="0" smtClean="0"/>
          </a:p>
          <a:p>
            <a:endParaRPr lang="ru-RU" dirty="0" smtClean="0"/>
          </a:p>
        </p:txBody>
      </p:sp>
      <p:pic>
        <p:nvPicPr>
          <p:cNvPr id="4" name="Picture 3" descr="voca_message_1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539552" y="3297335"/>
            <a:ext cx="3816424" cy="2839419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3851920" y="3284984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u="sng" dirty="0" smtClean="0">
                <a:hlinkClick r:id="rId4"/>
              </a:rPr>
              <a:t>http://www.youtube.com/watch?v=lHZBpvBTb10</a:t>
            </a:r>
            <a:endParaRPr lang="ru-RU" dirty="0"/>
          </a:p>
        </p:txBody>
      </p:sp>
    </p:spTree>
  </p:cSld>
  <p:clrMapOvr>
    <a:masterClrMapping/>
  </p:clrMapOvr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Устройство для вывода последовательносьти сообщений</a:t>
            </a:r>
            <a:endParaRPr lang="ru-RU" dirty="0"/>
          </a:p>
        </p:txBody>
      </p:sp>
      <p:pic>
        <p:nvPicPr>
          <p:cNvPr id="4" name="Picture 3" descr="voca_sequencer_1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611560" y="2782922"/>
            <a:ext cx="4248472" cy="3398778"/>
          </a:xfrm>
          <a:prstGeom prst="rect">
            <a:avLst/>
          </a:prstGeom>
        </p:spPr>
      </p:pic>
      <p:sp>
        <p:nvSpPr>
          <p:cNvPr id="5" name="Rectangle 4"/>
          <p:cNvSpPr/>
          <p:nvPr/>
        </p:nvSpPr>
        <p:spPr>
          <a:xfrm>
            <a:off x="5292080" y="3068960"/>
            <a:ext cx="3312368" cy="1754326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dirty="0" smtClean="0"/>
              <a:t>Использование Ipod'a и колонок</a:t>
            </a:r>
          </a:p>
          <a:p>
            <a:endParaRPr lang="ru-RU" dirty="0" smtClean="0"/>
          </a:p>
          <a:p>
            <a:r>
              <a:rPr lang="ru-RU" b="1" dirty="0" smtClean="0"/>
              <a:t>http://www.youtube.com/watch?v=lkG8iscwRXo</a:t>
            </a:r>
            <a:r>
              <a:rPr dirty="0"/>
              <a:t/>
            </a:r>
            <a:br>
              <a:rPr dirty="0"/>
            </a:br>
            <a:endParaRPr lang="ru-RU" dirty="0" smtClean="0"/>
          </a:p>
        </p:txBody>
      </p:sp>
    </p:spTree>
  </p:cSld>
  <p:clrMapOvr>
    <a:masterClrMapping/>
  </p:clrMapOvr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VOCA –</a:t>
            </a:r>
            <a:r>
              <a:rPr lang="ru-RU" dirty="0" smtClean="0"/>
              <a:t> устройство голосового вывода</a:t>
            </a:r>
          </a:p>
          <a:p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voca_vantage_lite.jpg"/>
          <p:cNvPicPr>
            <a:picLocks noChangeAspect="1"/>
          </p:cNvPicPr>
          <p:nvPr/>
        </p:nvPicPr>
        <p:blipFill>
          <a:blip r:embed="rId2" cstate="email"/>
          <a:stretch>
            <a:fillRect/>
          </a:stretch>
        </p:blipFill>
        <p:spPr>
          <a:xfrm>
            <a:off x="5113955" y="2780928"/>
            <a:ext cx="3489377" cy="3574901"/>
          </a:xfrm>
          <a:prstGeom prst="rect">
            <a:avLst/>
          </a:prstGeom>
        </p:spPr>
      </p:pic>
      <p:pic>
        <p:nvPicPr>
          <p:cNvPr id="5" name="Picture 4" descr="voca_overlay_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467544" y="2504955"/>
            <a:ext cx="3240360" cy="3862681"/>
          </a:xfrm>
          <a:prstGeom prst="rect">
            <a:avLst/>
          </a:prstGeom>
        </p:spPr>
      </p:pic>
    </p:spTree>
  </p:cSld>
  <p:clrMapOvr>
    <a:masterClrMapping/>
  </p:clrMapOvr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Системы для указывания взглядом</a:t>
            </a:r>
          </a:p>
          <a:p>
            <a:endParaRPr lang="ru-RU" dirty="0" smtClean="0"/>
          </a:p>
          <a:p>
            <a:r>
              <a:rPr lang="ru-RU" b="1" u="sng" dirty="0" smtClean="0">
                <a:hlinkClick r:id="rId2"/>
              </a:rPr>
              <a:t>http://www.youtube.com/watch?v=CL8GMxRW_5Y</a:t>
            </a:r>
            <a:endParaRPr lang="ru-RU" dirty="0" smtClean="0"/>
          </a:p>
          <a:p>
            <a:endParaRPr lang="ru-RU" dirty="0"/>
          </a:p>
        </p:txBody>
      </p:sp>
      <p:pic>
        <p:nvPicPr>
          <p:cNvPr id="4" name="Picture 3" descr="eye_gaze_tobii_c12.jpg"/>
          <p:cNvPicPr>
            <a:picLocks noChangeAspect="1"/>
          </p:cNvPicPr>
          <p:nvPr/>
        </p:nvPicPr>
        <p:blipFill>
          <a:blip r:embed="rId3" cstate="email"/>
          <a:stretch>
            <a:fillRect/>
          </a:stretch>
        </p:blipFill>
        <p:spPr>
          <a:xfrm>
            <a:off x="611560" y="3324682"/>
            <a:ext cx="2664296" cy="2925232"/>
          </a:xfrm>
          <a:prstGeom prst="rect">
            <a:avLst/>
          </a:prstGeom>
        </p:spPr>
      </p:pic>
    </p:spTree>
  </p:cSld>
  <p:clrMapOvr>
    <a:masterClrMapping/>
  </p:clrMapOvr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Интенсивное взаимодействие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Сенсорные истории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Музыкальная терапия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Подражание</a:t>
            </a:r>
            <a:endParaRPr lang="ru-RU" dirty="0"/>
          </a:p>
        </p:txBody>
      </p:sp>
      <p:pic>
        <p:nvPicPr>
          <p:cNvPr id="4" name="Content Placeholder 3" descr="img017.jpg"/>
          <p:cNvPicPr>
            <a:picLocks noGrp="1" noChangeAspect="1"/>
          </p:cNvPicPr>
          <p:nvPr>
            <p:ph idx="1"/>
          </p:nvPr>
        </p:nvPicPr>
        <p:blipFill>
          <a:blip r:embed="rId2" cstate="email"/>
          <a:srcRect l="9278" r="52262" b="54484"/>
          <a:stretch>
            <a:fillRect/>
          </a:stretch>
        </p:blipFill>
        <p:spPr>
          <a:xfrm rot="16200000">
            <a:off x="1801028" y="1087405"/>
            <a:ext cx="3763637" cy="6142572"/>
          </a:xfrm>
        </p:spPr>
      </p:pic>
      <p:sp>
        <p:nvSpPr>
          <p:cNvPr id="5" name="TextBox 4"/>
          <p:cNvSpPr txBox="1"/>
          <p:nvPr/>
        </p:nvSpPr>
        <p:spPr>
          <a:xfrm>
            <a:off x="1835696" y="5589239"/>
            <a:ext cx="2859963" cy="276999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200" dirty="0" smtClean="0"/>
              <a:t>Делайте то же, что и ваш ребенок</a:t>
            </a:r>
            <a:endParaRPr lang="ru-RU" sz="1200" dirty="0"/>
          </a:p>
        </p:txBody>
      </p:sp>
    </p:spTree>
  </p:cSld>
  <p:clrMapOvr>
    <a:masterClrMapping/>
  </p:clrMapOvr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Коммуникативный паспорт</a:t>
            </a:r>
            <a:endParaRPr lang="ru-RU" dirty="0"/>
          </a:p>
        </p:txBody>
      </p:sp>
      <p:pic>
        <p:nvPicPr>
          <p:cNvPr id="4" name="Content Placeholder 3" descr="communication passport.jpg"/>
          <p:cNvPicPr>
            <a:picLocks noGrp="1" noChangeAspect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>
          <a:xfrm>
            <a:off x="611560" y="2252702"/>
            <a:ext cx="4968552" cy="3978801"/>
          </a:xfrm>
        </p:spPr>
      </p:pic>
      <p:sp>
        <p:nvSpPr>
          <p:cNvPr id="3" name="TextBox 2"/>
          <p:cNvSpPr txBox="1"/>
          <p:nvPr/>
        </p:nvSpPr>
        <p:spPr>
          <a:xfrm>
            <a:off x="1572274" y="2601268"/>
            <a:ext cx="1152128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chemeClr val="accent3">
                    <a:lumMod val="75000"/>
                  </a:schemeClr>
                </a:solidFill>
                <a:latin typeface="Comic Sans MS" pitchFamily="66" charset="0"/>
              </a:rPr>
              <a:t>Мне нравится…</a:t>
            </a:r>
            <a:endParaRPr lang="ru-RU" sz="1400" b="1" dirty="0">
              <a:solidFill>
                <a:schemeClr val="accent3">
                  <a:lumMod val="75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5" name="TextBox 4"/>
          <p:cNvSpPr txBox="1"/>
          <p:nvPr/>
        </p:nvSpPr>
        <p:spPr>
          <a:xfrm>
            <a:off x="1801200" y="3374794"/>
            <a:ext cx="923202" cy="461665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Кино про шпионов</a:t>
            </a:r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1664482" y="4494122"/>
            <a:ext cx="1074797" cy="461665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Ходить на прогулки       </a:t>
            </a:r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1835696" y="5456257"/>
            <a:ext cx="860106" cy="276999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sz="12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Спагетти</a:t>
            </a:r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3347864" y="2492058"/>
            <a:ext cx="1293507" cy="523220"/>
          </a:xfrm>
          <a:prstGeom prst="rect">
            <a:avLst/>
          </a:prstGeom>
          <a:solidFill>
            <a:schemeClr val="bg1"/>
          </a:solidFill>
        </p:spPr>
        <p:txBody>
          <a:bodyPr wrap="square" rtlCol="0">
            <a:spAutoFit/>
          </a:bodyPr>
          <a:lstStyle/>
          <a:p>
            <a:r>
              <a:rPr lang="ru-RU" sz="1400" b="1" dirty="0" smtClean="0">
                <a:solidFill>
                  <a:srgbClr val="FF7C80"/>
                </a:solidFill>
                <a:latin typeface="Comic Sans MS" pitchFamily="66" charset="0"/>
              </a:rPr>
              <a:t>Мне не нравится…</a:t>
            </a:r>
            <a:endParaRPr lang="ru-RU" sz="1400" b="1" dirty="0">
              <a:solidFill>
                <a:srgbClr val="FF7C80"/>
              </a:solidFill>
              <a:latin typeface="Comic Sans MS" pitchFamily="66" charset="0"/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4255590" y="3220525"/>
            <a:ext cx="923202" cy="369332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Кофе</a:t>
            </a:r>
            <a:endParaRPr lang="ru-RU" sz="12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4103948" y="3883695"/>
            <a:ext cx="1074844" cy="769441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Оставаться перед телевизором одному </a:t>
            </a: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4179769" y="4825315"/>
            <a:ext cx="1074844" cy="938719"/>
          </a:xfrm>
          <a:prstGeom prst="rect">
            <a:avLst/>
          </a:prstGeom>
          <a:solidFill>
            <a:srgbClr val="E7F9FD"/>
          </a:solidFill>
        </p:spPr>
        <p:txBody>
          <a:bodyPr wrap="square" rtlCol="0">
            <a:spAutoFit/>
          </a:bodyPr>
          <a:lstStyle/>
          <a:p>
            <a:r>
              <a:rPr lang="ru-RU" sz="1100" b="1" dirty="0" smtClean="0">
                <a:solidFill>
                  <a:schemeClr val="tx1">
                    <a:lumMod val="50000"/>
                    <a:lumOff val="50000"/>
                  </a:schemeClr>
                </a:solidFill>
                <a:latin typeface="Comic Sans MS" pitchFamily="66" charset="0"/>
              </a:rPr>
              <a:t>Когда со мной обращаются как с ребенком</a:t>
            </a:r>
            <a:endParaRPr lang="ru-RU" sz="1100" b="1" dirty="0">
              <a:solidFill>
                <a:schemeClr val="tx1">
                  <a:lumMod val="50000"/>
                  <a:lumOff val="50000"/>
                </a:schemeClr>
              </a:solidFill>
              <a:latin typeface="Comic Sans MS" pitchFamily="66" charset="0"/>
            </a:endParaRPr>
          </a:p>
        </p:txBody>
      </p:sp>
    </p:spTree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Передача идей от одного человека другому через речь, письмо, знаки, символы или иные средства</a:t>
            </a:r>
            <a:endParaRPr lang="ru-RU" dirty="0"/>
          </a:p>
        </p:txBody>
      </p:sp>
    </p:spTree>
  </p:cSld>
  <p:clrMapOvr>
    <a:masterClrMapping/>
  </p:clrMapOvr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найти способ общения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b="1" u="sng" dirty="0" smtClean="0">
                <a:hlinkClick r:id="rId2"/>
              </a:rPr>
              <a:t>http://www.youtube.com/watch?v=Hp4PW17U_h8</a:t>
            </a:r>
            <a:endParaRPr lang="ru-RU" dirty="0" smtClean="0"/>
          </a:p>
          <a:p>
            <a:endParaRPr lang="ru-RU" dirty="0"/>
          </a:p>
        </p:txBody>
      </p:sp>
    </p:spTree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Зачем мы общаемся?</a:t>
            </a:r>
            <a:endParaRPr lang="ru-RU" dirty="0"/>
          </a:p>
        </p:txBody>
      </p:sp>
      <p:sp>
        <p:nvSpPr>
          <p:cNvPr id="4" name="Content Placeholder 3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endParaRPr lang="en-GB" dirty="0"/>
          </a:p>
        </p:txBody>
      </p:sp>
      <p:sp>
        <p:nvSpPr>
          <p:cNvPr id="4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Чтобы </a:t>
            </a:r>
            <a:r>
              <a:rPr lang="ru-RU" dirty="0" smtClean="0"/>
              <a:t>сказать что-то </a:t>
            </a:r>
            <a:r>
              <a:rPr lang="ru-RU" dirty="0" smtClean="0"/>
              <a:t>другим людям</a:t>
            </a:r>
          </a:p>
          <a:p>
            <a:r>
              <a:rPr lang="ru-RU" dirty="0" smtClean="0"/>
              <a:t>Чтобы попросить чего-то</a:t>
            </a:r>
          </a:p>
          <a:p>
            <a:r>
              <a:rPr lang="ru-RU" dirty="0" smtClean="0"/>
              <a:t>Чтобы понять мир</a:t>
            </a:r>
          </a:p>
          <a:p>
            <a:r>
              <a:rPr lang="ru-RU" dirty="0" smtClean="0"/>
              <a:t>Чтобы выражать мысли и чувства</a:t>
            </a:r>
          </a:p>
          <a:p>
            <a:r>
              <a:rPr lang="ru-RU" dirty="0" smtClean="0"/>
              <a:t>Чтобы описать то, что возникло в нашем воображении</a:t>
            </a:r>
            <a:endParaRPr lang="ru-RU" dirty="0"/>
          </a:p>
        </p:txBody>
      </p:sp>
    </p:spTree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>
            <a:normAutofit fontScale="90000"/>
          </a:bodyPr>
          <a:lstStyle/>
          <a:p>
            <a:r>
              <a:rPr lang="ru-RU" dirty="0" smtClean="0"/>
              <a:t>Что происходит, если мы не общаемся?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Мы не узнаем о мире ничего нового</a:t>
            </a:r>
          </a:p>
          <a:p>
            <a:r>
              <a:rPr lang="ru-RU" dirty="0" smtClean="0"/>
              <a:t>Мы не можем выражать эмоции (положительные или отрицательные)</a:t>
            </a:r>
          </a:p>
          <a:p>
            <a:r>
              <a:rPr lang="ru-RU" dirty="0" smtClean="0"/>
              <a:t>Мы не может высказывать просьбы</a:t>
            </a:r>
          </a:p>
          <a:p>
            <a:r>
              <a:rPr lang="ru-RU" dirty="0" smtClean="0"/>
              <a:t>Мы не можем повлиять на их исполнение</a:t>
            </a:r>
          </a:p>
          <a:p>
            <a:r>
              <a:rPr lang="ru-RU" dirty="0" smtClean="0"/>
              <a:t>Мы не можем быть частью общества</a:t>
            </a:r>
          </a:p>
          <a:p>
            <a:endParaRPr lang="ru-RU" dirty="0"/>
          </a:p>
        </p:txBody>
      </p:sp>
    </p:spTree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Потенциальные последствия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Ограниченные понимание и доступ к образованию</a:t>
            </a:r>
          </a:p>
          <a:p>
            <a:r>
              <a:rPr lang="ru-RU" dirty="0"/>
              <a:t>Ограниченное взаимодействие с окружающими, небольшое число социальных возможностей и дружеских отношений</a:t>
            </a:r>
          </a:p>
          <a:p>
            <a:r>
              <a:rPr lang="ru-RU" dirty="0" smtClean="0"/>
              <a:t>Низкий уровень независимости </a:t>
            </a:r>
          </a:p>
          <a:p>
            <a:r>
              <a:rPr lang="ru-RU" dirty="0" smtClean="0"/>
              <a:t>Плохое поведение</a:t>
            </a:r>
          </a:p>
        </p:txBody>
      </p:sp>
    </p:spTree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мы общаемся?</a:t>
            </a:r>
            <a:endParaRPr lang="ru-RU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endParaRPr lang="en-GB"/>
          </a:p>
        </p:txBody>
      </p:sp>
    </p:spTree>
  </p:cSld>
  <p:clrMapOvr>
    <a:masterClrMapping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ru-RU" dirty="0" smtClean="0"/>
              <a:t>Речь</a:t>
            </a:r>
          </a:p>
          <a:p>
            <a:r>
              <a:rPr lang="ru-RU" dirty="0" smtClean="0"/>
              <a:t>Жесты</a:t>
            </a:r>
          </a:p>
          <a:p>
            <a:r>
              <a:rPr lang="ru-RU" dirty="0" smtClean="0"/>
              <a:t>Мимика </a:t>
            </a:r>
          </a:p>
          <a:p>
            <a:r>
              <a:rPr lang="ru-RU" dirty="0" smtClean="0"/>
              <a:t>Тон голоса</a:t>
            </a:r>
          </a:p>
          <a:p>
            <a:r>
              <a:rPr lang="ru-RU" dirty="0" smtClean="0"/>
              <a:t>Плач</a:t>
            </a:r>
          </a:p>
          <a:p>
            <a:r>
              <a:rPr lang="ru-RU" dirty="0" smtClean="0"/>
              <a:t>Смех</a:t>
            </a:r>
          </a:p>
          <a:p>
            <a:r>
              <a:rPr lang="ru-RU" dirty="0" smtClean="0"/>
              <a:t>Язык тела</a:t>
            </a:r>
          </a:p>
          <a:p>
            <a:r>
              <a:rPr lang="ru-RU" dirty="0" smtClean="0"/>
              <a:t>Мышечное напряжение</a:t>
            </a:r>
            <a:endParaRPr lang="ru-RU" dirty="0"/>
          </a:p>
        </p:txBody>
      </p:sp>
      <p:sp>
        <p:nvSpPr>
          <p:cNvPr id="4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dirty="0" smtClean="0"/>
              <a:t>Как мы общаемся?</a:t>
            </a:r>
            <a:endParaRPr lang="ru-RU" dirty="0"/>
          </a:p>
        </p:txBody>
      </p:sp>
    </p:spTree>
  </p:cSld>
  <p:clrMapOvr>
    <a:masterClrMapping/>
  </p:clrMapOvr>
</p:sld>
</file>

<file path=ppt/theme/_rels/theme1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Flow">
  <a:themeElements>
    <a:clrScheme name="Flow">
      <a:dk1>
        <a:sysClr val="windowText" lastClr="000000"/>
      </a:dk1>
      <a:lt1>
        <a:sysClr val="window" lastClr="FFFFFF"/>
      </a:lt1>
      <a:dk2>
        <a:srgbClr val="04617B"/>
      </a:dk2>
      <a:lt2>
        <a:srgbClr val="DBF5F9"/>
      </a:lt2>
      <a:accent1>
        <a:srgbClr val="0F6FC6"/>
      </a:accent1>
      <a:accent2>
        <a:srgbClr val="009DD9"/>
      </a:accent2>
      <a:accent3>
        <a:srgbClr val="0BD0D9"/>
      </a:accent3>
      <a:accent4>
        <a:srgbClr val="10CF9B"/>
      </a:accent4>
      <a:accent5>
        <a:srgbClr val="7CCA62"/>
      </a:accent5>
      <a:accent6>
        <a:srgbClr val="A5C249"/>
      </a:accent6>
      <a:hlink>
        <a:srgbClr val="E2D700"/>
      </a:hlink>
      <a:folHlink>
        <a:srgbClr val="85DFD0"/>
      </a:folHlink>
    </a:clrScheme>
    <a:fontScheme name="Flow">
      <a:majorFont>
        <a:latin typeface="Calibri"/>
        <a:ea typeface=""/>
        <a:cs typeface=""/>
        <a:font script="Jpan" typeface="ＭＳ Ｐゴシック"/>
        <a:font script="Hang" typeface="HY중고딕"/>
        <a:font script="Hans" typeface="隶书"/>
        <a:font script="Hant" typeface="微軟正黑體"/>
        <a:font script="Arab" typeface="Traditional Arabic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ajorFont>
      <a:minorFont>
        <a:latin typeface="Constantia"/>
        <a:ea typeface=""/>
        <a:cs typeface=""/>
        <a:font script="Jpan" typeface="HGP明朝E"/>
        <a:font script="Hang" typeface="HY신명조"/>
        <a:font script="Hans" typeface="宋体"/>
        <a:font script="Hant" typeface="新細明體"/>
        <a:font script="Arab" typeface="Majalla UI"/>
        <a:font script="Hebr" typeface="David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Flow">
      <a:fillStyleLst>
        <a:solidFill>
          <a:schemeClr val="phClr"/>
        </a:solidFill>
        <a:gradFill rotWithShape="1">
          <a:gsLst>
            <a:gs pos="0">
              <a:schemeClr val="phClr">
                <a:tint val="70000"/>
                <a:satMod val="130000"/>
              </a:schemeClr>
            </a:gs>
            <a:gs pos="43000">
              <a:schemeClr val="phClr">
                <a:tint val="44000"/>
                <a:satMod val="165000"/>
              </a:schemeClr>
            </a:gs>
            <a:gs pos="93000">
              <a:schemeClr val="phClr">
                <a:tint val="15000"/>
                <a:satMod val="165000"/>
              </a:schemeClr>
            </a:gs>
            <a:gs pos="100000">
              <a:schemeClr val="phClr">
                <a:tint val="5000"/>
                <a:satMod val="250000"/>
              </a:schemeClr>
            </a:gs>
          </a:gsLst>
          <a:path path="circle">
            <a:fillToRect l="50000" t="130000" r="50000" b="-30000"/>
          </a:path>
        </a:gradFill>
        <a:gradFill rotWithShape="1">
          <a:gsLst>
            <a:gs pos="0">
              <a:schemeClr val="phClr">
                <a:tint val="98000"/>
                <a:shade val="25000"/>
                <a:satMod val="250000"/>
              </a:schemeClr>
            </a:gs>
            <a:gs pos="68000">
              <a:schemeClr val="phClr">
                <a:tint val="86000"/>
                <a:satMod val="115000"/>
              </a:schemeClr>
            </a:gs>
            <a:gs pos="100000">
              <a:schemeClr val="phClr">
                <a:tint val="50000"/>
                <a:satMod val="150000"/>
              </a:schemeClr>
            </a:gs>
          </a:gsLst>
          <a:path path="circle">
            <a:fillToRect l="50000" t="130000" r="50000" b="-30000"/>
          </a:path>
        </a:gradFill>
      </a:fillStyleLst>
      <a:lnStyleLst>
        <a:ln w="9525" cap="flat" cmpd="sng" algn="ctr">
          <a:solidFill>
            <a:schemeClr val="phClr">
              <a:shade val="50000"/>
              <a:satMod val="103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</a:effectStyle>
        <a:effectStyle>
          <a:effectLst>
            <a:outerShdw blurRad="57150" dist="38100" dir="5400000" algn="ctr" rotWithShape="0">
              <a:schemeClr val="phClr">
                <a:shade val="9000"/>
                <a:satMod val="105000"/>
                <a:alpha val="48000"/>
              </a:schemeClr>
            </a:outerShdw>
          </a:effectLst>
          <a:scene3d>
            <a:camera prst="orthographicFront" fov="0">
              <a:rot lat="0" lon="0" rev="0"/>
            </a:camera>
            <a:lightRig rig="glow" dir="tl">
              <a:rot lat="0" lon="0" rev="900000"/>
            </a:lightRig>
          </a:scene3d>
          <a:sp3d prstMaterial="powder">
            <a:bevelT w="25400" h="381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80000"/>
                <a:satMod val="400000"/>
              </a:schemeClr>
            </a:gs>
            <a:gs pos="25000">
              <a:schemeClr val="phClr">
                <a:tint val="83000"/>
                <a:satMod val="320000"/>
              </a:schemeClr>
            </a:gs>
            <a:gs pos="100000">
              <a:schemeClr val="phClr">
                <a:shade val="15000"/>
                <a:satMod val="320000"/>
              </a:schemeClr>
            </a:gs>
          </a:gsLst>
          <a:path path="circle">
            <a:fillToRect l="10000" t="110000" r="10000" b="100000"/>
          </a:path>
        </a:gradFill>
        <a:blipFill>
          <a:blip xmlns:r="http://schemas.openxmlformats.org/officeDocument/2006/relationships" r:embed="rId1">
            <a:duotone>
              <a:schemeClr val="phClr">
                <a:shade val="90000"/>
                <a:satMod val="150000"/>
              </a:schemeClr>
              <a:schemeClr val="phClr">
                <a:tint val="88000"/>
                <a:satMod val="150000"/>
              </a:schemeClr>
            </a:duotone>
          </a:blip>
          <a:tile tx="0" ty="0" sx="65000" sy="65000" flip="none" algn="tl"/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Flow</Template>
  <TotalTime>337</TotalTime>
  <Words>370</Words>
  <Application>Microsoft Office PowerPoint</Application>
  <PresentationFormat>Экран (4:3)</PresentationFormat>
  <Paragraphs>104</Paragraphs>
  <Slides>30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30</vt:i4>
      </vt:variant>
    </vt:vector>
  </HeadingPairs>
  <TitlesOfParts>
    <vt:vector size="31" baseType="lpstr">
      <vt:lpstr>Flow</vt:lpstr>
      <vt:lpstr>За пределами языка:   Как помочь детям общаться </vt:lpstr>
      <vt:lpstr>Что такое коммуникация? </vt:lpstr>
      <vt:lpstr>Презентация PowerPoint</vt:lpstr>
      <vt:lpstr>Зачем мы общаемся?</vt:lpstr>
      <vt:lpstr>Презентация PowerPoint</vt:lpstr>
      <vt:lpstr>Что происходит, если мы не общаемся?</vt:lpstr>
      <vt:lpstr>Потенциальные последствия</vt:lpstr>
      <vt:lpstr>Как мы общаемся?</vt:lpstr>
      <vt:lpstr>Как мы общаемся?</vt:lpstr>
      <vt:lpstr>Как в норме развиваются навыки коммуникации? </vt:lpstr>
      <vt:lpstr>Презентация PowerPoint</vt:lpstr>
      <vt:lpstr>Как помочь детям общаться</vt:lpstr>
      <vt:lpstr>Довербальная и невербальная коммуникация</vt:lpstr>
      <vt:lpstr>Использование знаков – Макатон/Сайналонг</vt:lpstr>
      <vt:lpstr>Аугментативная и альтернативная коммуникация</vt:lpstr>
      <vt:lpstr>Использование графических символов</vt:lpstr>
      <vt:lpstr>Различные способы их использования</vt:lpstr>
      <vt:lpstr>Презентация PowerPoint</vt:lpstr>
      <vt:lpstr>Презентация PowerPoint</vt:lpstr>
      <vt:lpstr>Система общения при помощи картинок (PECS)</vt:lpstr>
      <vt:lpstr>Высокотехнологичные устройства голосового вывода (VOCA)</vt:lpstr>
      <vt:lpstr>Презентация PowerPoint</vt:lpstr>
      <vt:lpstr>Презентация PowerPoint</vt:lpstr>
      <vt:lpstr>Презентация PowerPoint</vt:lpstr>
      <vt:lpstr>Интенсивное взаимодействие</vt:lpstr>
      <vt:lpstr>Сенсорные истории</vt:lpstr>
      <vt:lpstr>Музыкальная терапия</vt:lpstr>
      <vt:lpstr>Подражание</vt:lpstr>
      <vt:lpstr>Коммуникативный паспорт</vt:lpstr>
      <vt:lpstr>Как найти способ общения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Communication</dc:title>
  <dc:creator>microsoftword300</dc:creator>
  <cp:lastModifiedBy>Елена</cp:lastModifiedBy>
  <cp:revision>32</cp:revision>
  <dcterms:created xsi:type="dcterms:W3CDTF">2014-11-06T16:20:18Z</dcterms:created>
  <dcterms:modified xsi:type="dcterms:W3CDTF">2014-11-17T20:45:00Z</dcterms:modified>
</cp:coreProperties>
</file>